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9" r:id="rId1"/>
  </p:sldMasterIdLst>
  <p:sldIdLst>
    <p:sldId id="256" r:id="rId2"/>
    <p:sldId id="257" r:id="rId3"/>
    <p:sldId id="258" r:id="rId4"/>
    <p:sldId id="259" r:id="rId5"/>
    <p:sldId id="260" r:id="rId6"/>
    <p:sldId id="261" r:id="rId7"/>
    <p:sldId id="262" r:id="rId8"/>
    <p:sldId id="264" r:id="rId9"/>
    <p:sldId id="265" r:id="rId10"/>
    <p:sldId id="266" r:id="rId11"/>
    <p:sldId id="268" r:id="rId12"/>
    <p:sldId id="267" r:id="rId13"/>
    <p:sldId id="269" r:id="rId14"/>
    <p:sldId id="270" r:id="rId15"/>
    <p:sldId id="271" r:id="rId16"/>
    <p:sldId id="272" r:id="rId17"/>
    <p:sldId id="274" r:id="rId18"/>
    <p:sldId id="273" r:id="rId19"/>
    <p:sldId id="275" r:id="rId20"/>
    <p:sldId id="276" r:id="rId21"/>
    <p:sldId id="277" r:id="rId22"/>
    <p:sldId id="278" r:id="rId23"/>
    <p:sldId id="279" r:id="rId24"/>
    <p:sldId id="28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8" d="100"/>
          <a:sy n="78" d="100"/>
        </p:scale>
        <p:origin x="86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5/21/2024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59731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5/21/2024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6873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4509A250-FF31-4206-8172-F9D3106AACB1}" type="datetimeFigureOut">
              <a:rPr lang="en-US" smtClean="0"/>
              <a:t>5/21/2024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8687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smtClean="0"/>
              <a:t>5/21/2024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E97799C9-84D9-46D2-A11E-BCF8A720529D}" type="slidenum">
              <a:rPr lang="en-US" smtClean="0"/>
              <a:t>‹#›</a:t>
            </a:fld>
            <a:endParaRPr lang="en-US" dirty="0"/>
          </a:p>
        </p:txBody>
      </p:sp>
    </p:spTree>
    <p:extLst>
      <p:ext uri="{BB962C8B-B14F-4D97-AF65-F5344CB8AC3E}">
        <p14:creationId xmlns:p14="http://schemas.microsoft.com/office/powerpoint/2010/main" val="3549928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9796027F-7875-4030-9381-8BD8C4F21935}" type="datetimeFigureOut">
              <a:rPr lang="en-US" smtClean="0"/>
              <a:t>5/21/2024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237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5/21/2024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0404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5/21/2024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1003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5/21/2024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2389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5/21/2024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7801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509A250-FF31-4206-8172-F9D3106AACB1}" type="datetimeFigureOut">
              <a:rPr lang="en-US" smtClean="0"/>
              <a:t>5/21/2024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8991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5/21/2024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3505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4AAD347D-5ACD-4C99-B74B-A9C85AD731AF}" type="datetimeFigureOut">
              <a:rPr lang="en-US" smtClean="0"/>
              <a:t>5/21/2024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5771643"/>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transition>
    <p:fade thruBlk="1"/>
  </p:transition>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3000" r="-4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FAC8F-0F50-AACD-0B03-415B3B0C754E}"/>
              </a:ext>
            </a:extLst>
          </p:cNvPr>
          <p:cNvSpPr>
            <a:spLocks noGrp="1"/>
          </p:cNvSpPr>
          <p:nvPr>
            <p:ph type="ctrTitle"/>
          </p:nvPr>
        </p:nvSpPr>
        <p:spPr>
          <a:xfrm>
            <a:off x="629266" y="3429000"/>
            <a:ext cx="10451690" cy="1516625"/>
          </a:xfrm>
        </p:spPr>
        <p:txBody>
          <a:bodyPr>
            <a:normAutofit/>
          </a:bodyPr>
          <a:lstStyle/>
          <a:p>
            <a:r>
              <a:rPr lang="en-IN" sz="5400" dirty="0">
                <a:solidFill>
                  <a:schemeClr val="bg1">
                    <a:lumMod val="95000"/>
                  </a:schemeClr>
                </a:solidFill>
                <a:latin typeface="Franklin Gothic Heavy" panose="020B0903020102020204" pitchFamily="34" charset="0"/>
              </a:rPr>
              <a:t>THE DUO CATERINGS</a:t>
            </a:r>
            <a:br>
              <a:rPr lang="en-IN" dirty="0">
                <a:solidFill>
                  <a:schemeClr val="bg1">
                    <a:lumMod val="95000"/>
                  </a:schemeClr>
                </a:solidFill>
                <a:latin typeface="Franklin Gothic Heavy" panose="020B0903020102020204" pitchFamily="34" charset="0"/>
              </a:rPr>
            </a:br>
            <a:r>
              <a:rPr lang="en-IN" sz="1800" dirty="0">
                <a:solidFill>
                  <a:schemeClr val="bg1">
                    <a:lumMod val="95000"/>
                  </a:schemeClr>
                </a:solidFill>
                <a:latin typeface="Copperplate Gothic Bold" panose="020E0705020206020404" pitchFamily="34" charset="0"/>
              </a:rPr>
              <a:t>a catering service system</a:t>
            </a:r>
            <a:endParaRPr lang="en-US" sz="1800" dirty="0">
              <a:solidFill>
                <a:schemeClr val="bg1">
                  <a:lumMod val="95000"/>
                </a:schemeClr>
              </a:solidFill>
              <a:latin typeface="Copperplate Gothic Bold" panose="020E0705020206020404" pitchFamily="34" charset="0"/>
            </a:endParaRPr>
          </a:p>
        </p:txBody>
      </p:sp>
      <p:sp>
        <p:nvSpPr>
          <p:cNvPr id="3" name="Subtitle 2">
            <a:extLst>
              <a:ext uri="{FF2B5EF4-FFF2-40B4-BE49-F238E27FC236}">
                <a16:creationId xmlns:a16="http://schemas.microsoft.com/office/drawing/2014/main" id="{69ADC1AF-E9A4-BF13-548F-032EEC4137A1}"/>
              </a:ext>
            </a:extLst>
          </p:cNvPr>
          <p:cNvSpPr>
            <a:spLocks noGrp="1"/>
          </p:cNvSpPr>
          <p:nvPr>
            <p:ph type="subTitle" idx="1"/>
          </p:nvPr>
        </p:nvSpPr>
        <p:spPr>
          <a:xfrm>
            <a:off x="2688165" y="5171768"/>
            <a:ext cx="8933564" cy="1261466"/>
          </a:xfrm>
        </p:spPr>
        <p:txBody>
          <a:bodyPr>
            <a:normAutofit/>
          </a:bodyPr>
          <a:lstStyle/>
          <a:p>
            <a:pPr algn="r"/>
            <a:r>
              <a:rPr lang="en-IN" dirty="0"/>
              <a:t>       </a:t>
            </a:r>
            <a:r>
              <a:rPr lang="en-IN" b="1" dirty="0">
                <a:solidFill>
                  <a:schemeClr val="bg1"/>
                </a:solidFill>
              </a:rPr>
              <a:t>Guided by: </a:t>
            </a:r>
            <a:r>
              <a:rPr lang="en-IN" b="1" dirty="0" err="1">
                <a:solidFill>
                  <a:schemeClr val="bg1"/>
                </a:solidFill>
              </a:rPr>
              <a:t>Prof.Sarika</a:t>
            </a:r>
            <a:r>
              <a:rPr lang="en-IN" b="1" dirty="0">
                <a:solidFill>
                  <a:schemeClr val="bg1"/>
                </a:solidFill>
              </a:rPr>
              <a:t> Patil</a:t>
            </a:r>
          </a:p>
          <a:p>
            <a:pPr algn="r"/>
            <a:r>
              <a:rPr lang="en-IN" b="1" dirty="0">
                <a:solidFill>
                  <a:schemeClr val="bg1"/>
                </a:solidFill>
              </a:rPr>
              <a:t>   Presented by: </a:t>
            </a:r>
            <a:r>
              <a:rPr lang="en-IN" b="1" dirty="0" err="1">
                <a:solidFill>
                  <a:schemeClr val="bg1"/>
                </a:solidFill>
              </a:rPr>
              <a:t>Atharva</a:t>
            </a:r>
            <a:r>
              <a:rPr lang="en-IN" b="1" dirty="0">
                <a:solidFill>
                  <a:schemeClr val="bg1"/>
                </a:solidFill>
              </a:rPr>
              <a:t> </a:t>
            </a:r>
            <a:r>
              <a:rPr lang="en-IN" b="1" dirty="0" err="1">
                <a:solidFill>
                  <a:schemeClr val="bg1"/>
                </a:solidFill>
              </a:rPr>
              <a:t>Kakade</a:t>
            </a:r>
            <a:endParaRPr lang="en-IN" b="1" dirty="0">
              <a:solidFill>
                <a:schemeClr val="bg1"/>
              </a:solidFill>
            </a:endParaRPr>
          </a:p>
          <a:p>
            <a:pPr algn="r"/>
            <a:r>
              <a:rPr lang="en-IN" b="1" dirty="0" err="1">
                <a:solidFill>
                  <a:schemeClr val="bg1"/>
                </a:solidFill>
              </a:rPr>
              <a:t>Sanket</a:t>
            </a:r>
            <a:r>
              <a:rPr lang="en-IN" b="1" dirty="0">
                <a:solidFill>
                  <a:schemeClr val="bg1"/>
                </a:solidFill>
              </a:rPr>
              <a:t> </a:t>
            </a:r>
            <a:r>
              <a:rPr lang="en-IN" b="1" dirty="0" err="1">
                <a:solidFill>
                  <a:schemeClr val="bg1"/>
                </a:solidFill>
              </a:rPr>
              <a:t>Muluk</a:t>
            </a:r>
            <a:endParaRPr lang="en-US" b="1" dirty="0">
              <a:solidFill>
                <a:schemeClr val="bg1"/>
              </a:solidFill>
            </a:endParaRPr>
          </a:p>
        </p:txBody>
      </p:sp>
    </p:spTree>
    <p:extLst>
      <p:ext uri="{BB962C8B-B14F-4D97-AF65-F5344CB8AC3E}">
        <p14:creationId xmlns:p14="http://schemas.microsoft.com/office/powerpoint/2010/main" val="4125588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6A6F3-547E-D9D7-4648-145CC3127B78}"/>
              </a:ext>
            </a:extLst>
          </p:cNvPr>
          <p:cNvSpPr>
            <a:spLocks noGrp="1"/>
          </p:cNvSpPr>
          <p:nvPr>
            <p:ph type="title"/>
          </p:nvPr>
        </p:nvSpPr>
        <p:spPr/>
        <p:txBody>
          <a:bodyPr/>
          <a:lstStyle/>
          <a:p>
            <a:r>
              <a:rPr lang="en-IN"/>
              <a:t>Software and hardware requirements</a:t>
            </a:r>
            <a:endParaRPr lang="en-US"/>
          </a:p>
        </p:txBody>
      </p:sp>
      <p:sp>
        <p:nvSpPr>
          <p:cNvPr id="3" name="Content Placeholder 2">
            <a:extLst>
              <a:ext uri="{FF2B5EF4-FFF2-40B4-BE49-F238E27FC236}">
                <a16:creationId xmlns:a16="http://schemas.microsoft.com/office/drawing/2014/main" id="{C56D298F-6E95-67E5-02A1-CF17BCD4FE6B}"/>
              </a:ext>
            </a:extLst>
          </p:cNvPr>
          <p:cNvSpPr>
            <a:spLocks noGrp="1"/>
          </p:cNvSpPr>
          <p:nvPr>
            <p:ph idx="1"/>
          </p:nvPr>
        </p:nvSpPr>
        <p:spPr>
          <a:xfrm>
            <a:off x="1137956" y="2726322"/>
            <a:ext cx="9601196" cy="3318936"/>
          </a:xfrm>
        </p:spPr>
        <p:txBody>
          <a:bodyPr>
            <a:normAutofit/>
          </a:bodyPr>
          <a:lstStyle/>
          <a:p>
            <a:pPr marL="0" indent="0">
              <a:buNone/>
            </a:pPr>
            <a:r>
              <a:rPr lang="en-IN" dirty="0"/>
              <a:t>    Hardware requirement: </a:t>
            </a:r>
          </a:p>
          <a:p>
            <a:pPr marL="0" indent="0">
              <a:buNone/>
            </a:pPr>
            <a:r>
              <a:rPr lang="en-IN" dirty="0"/>
              <a:t>    Processor i3 at least</a:t>
            </a:r>
          </a:p>
          <a:p>
            <a:pPr marL="0" indent="0">
              <a:buNone/>
            </a:pPr>
            <a:r>
              <a:rPr lang="en-IN" dirty="0"/>
              <a:t>    RAM system at least 1 Gb or above</a:t>
            </a:r>
          </a:p>
          <a:p>
            <a:pPr marL="0" indent="0">
              <a:buNone/>
            </a:pPr>
            <a:r>
              <a:rPr lang="en-IN" dirty="0"/>
              <a:t> 
    Software requirement:</a:t>
            </a:r>
          </a:p>
          <a:p>
            <a:pPr marL="0" indent="0">
              <a:buNone/>
            </a:pPr>
            <a:r>
              <a:rPr lang="en-IN" dirty="0"/>
              <a:t>    Front end: HTML, CSS, JavaScript </a:t>
            </a:r>
          </a:p>
          <a:p>
            <a:pPr marL="0" indent="0">
              <a:buNone/>
            </a:pPr>
            <a:r>
              <a:rPr lang="en-IN" dirty="0"/>
              <a:t>    Back end: PHP, MySQL</a:t>
            </a:r>
          </a:p>
          <a:p>
            <a:pPr marL="0" indent="0">
              <a:buNone/>
            </a:pPr>
            <a:r>
              <a:rPr lang="en-IN" dirty="0"/>
              <a:t>    Server: </a:t>
            </a:r>
            <a:r>
              <a:rPr lang="en-IN" dirty="0" err="1"/>
              <a:t>Xampp</a:t>
            </a:r>
            <a:endParaRPr lang="en-US" dirty="0"/>
          </a:p>
        </p:txBody>
      </p:sp>
    </p:spTree>
    <p:extLst>
      <p:ext uri="{BB962C8B-B14F-4D97-AF65-F5344CB8AC3E}">
        <p14:creationId xmlns:p14="http://schemas.microsoft.com/office/powerpoint/2010/main" val="304112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D12-D11D-528A-37B6-6829EEF78C84}"/>
              </a:ext>
            </a:extLst>
          </p:cNvPr>
          <p:cNvSpPr>
            <a:spLocks noGrp="1"/>
          </p:cNvSpPr>
          <p:nvPr>
            <p:ph type="title"/>
          </p:nvPr>
        </p:nvSpPr>
        <p:spPr/>
        <p:txBody>
          <a:bodyPr/>
          <a:lstStyle/>
          <a:p>
            <a:pPr algn="ctr"/>
            <a:r>
              <a:rPr lang="en-IN" dirty="0"/>
              <a:t>HOME PAGE</a:t>
            </a:r>
          </a:p>
        </p:txBody>
      </p:sp>
      <p:pic>
        <p:nvPicPr>
          <p:cNvPr id="5" name="Content Placeholder 4">
            <a:extLst>
              <a:ext uri="{FF2B5EF4-FFF2-40B4-BE49-F238E27FC236}">
                <a16:creationId xmlns:a16="http://schemas.microsoft.com/office/drawing/2014/main" id="{55A5139D-F99C-9A68-1A3E-1B4A0187ACFF}"/>
              </a:ext>
            </a:extLst>
          </p:cNvPr>
          <p:cNvPicPr>
            <a:picLocks noGrp="1" noChangeAspect="1"/>
          </p:cNvPicPr>
          <p:nvPr>
            <p:ph idx="1"/>
          </p:nvPr>
        </p:nvPicPr>
        <p:blipFill>
          <a:blip r:embed="rId2"/>
          <a:stretch>
            <a:fillRect/>
          </a:stretch>
        </p:blipFill>
        <p:spPr>
          <a:xfrm>
            <a:off x="2064774" y="2025011"/>
            <a:ext cx="7743221" cy="4355562"/>
          </a:xfrm>
        </p:spPr>
      </p:pic>
    </p:spTree>
    <p:extLst>
      <p:ext uri="{BB962C8B-B14F-4D97-AF65-F5344CB8AC3E}">
        <p14:creationId xmlns:p14="http://schemas.microsoft.com/office/powerpoint/2010/main" val="3559705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4BE5B-ED37-6E96-06AD-C76EF40EB61B}"/>
              </a:ext>
            </a:extLst>
          </p:cNvPr>
          <p:cNvSpPr>
            <a:spLocks noGrp="1"/>
          </p:cNvSpPr>
          <p:nvPr>
            <p:ph type="title"/>
          </p:nvPr>
        </p:nvSpPr>
        <p:spPr/>
        <p:txBody>
          <a:bodyPr/>
          <a:lstStyle/>
          <a:p>
            <a:pPr algn="ctr"/>
            <a:r>
              <a:rPr lang="en-IN" dirty="0"/>
              <a:t>MENU</a:t>
            </a:r>
            <a:endParaRPr lang="en-US" dirty="0"/>
          </a:p>
        </p:txBody>
      </p:sp>
      <p:pic>
        <p:nvPicPr>
          <p:cNvPr id="4" name="Picture 3">
            <a:extLst>
              <a:ext uri="{FF2B5EF4-FFF2-40B4-BE49-F238E27FC236}">
                <a16:creationId xmlns:a16="http://schemas.microsoft.com/office/drawing/2014/main" id="{0191B8DC-50CC-5958-B6DF-26E2B5374BF7}"/>
              </a:ext>
            </a:extLst>
          </p:cNvPr>
          <p:cNvPicPr>
            <a:picLocks noChangeAspect="1"/>
          </p:cNvPicPr>
          <p:nvPr/>
        </p:nvPicPr>
        <p:blipFill>
          <a:blip r:embed="rId2"/>
          <a:stretch>
            <a:fillRect/>
          </a:stretch>
        </p:blipFill>
        <p:spPr>
          <a:xfrm>
            <a:off x="2025445" y="1875503"/>
            <a:ext cx="8141109" cy="4579374"/>
          </a:xfrm>
          <a:prstGeom prst="rect">
            <a:avLst/>
          </a:prstGeom>
        </p:spPr>
      </p:pic>
    </p:spTree>
    <p:extLst>
      <p:ext uri="{BB962C8B-B14F-4D97-AF65-F5344CB8AC3E}">
        <p14:creationId xmlns:p14="http://schemas.microsoft.com/office/powerpoint/2010/main" val="1441170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32A6B7-09E3-10C9-B489-B56FDEB9037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14425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7115F-F5B5-0373-7885-E7C652F151B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63541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40128E-708E-620E-9E68-578F8A74664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51745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F828D-8950-5530-ADD0-1E0968A34A18}"/>
              </a:ext>
            </a:extLst>
          </p:cNvPr>
          <p:cNvSpPr>
            <a:spLocks noGrp="1"/>
          </p:cNvSpPr>
          <p:nvPr>
            <p:ph type="title"/>
          </p:nvPr>
        </p:nvSpPr>
        <p:spPr/>
        <p:txBody>
          <a:bodyPr/>
          <a:lstStyle/>
          <a:p>
            <a:r>
              <a:rPr lang="en-IN" dirty="0"/>
              <a:t>USER LOGIN</a:t>
            </a:r>
          </a:p>
        </p:txBody>
      </p:sp>
      <p:pic>
        <p:nvPicPr>
          <p:cNvPr id="5" name="Picture 4">
            <a:extLst>
              <a:ext uri="{FF2B5EF4-FFF2-40B4-BE49-F238E27FC236}">
                <a16:creationId xmlns:a16="http://schemas.microsoft.com/office/drawing/2014/main" id="{63A9EDD8-A8C6-F16E-9824-31B1F5715C30}"/>
              </a:ext>
            </a:extLst>
          </p:cNvPr>
          <p:cNvPicPr>
            <a:picLocks noChangeAspect="1"/>
          </p:cNvPicPr>
          <p:nvPr/>
        </p:nvPicPr>
        <p:blipFill>
          <a:blip r:embed="rId2"/>
          <a:stretch>
            <a:fillRect/>
          </a:stretch>
        </p:blipFill>
        <p:spPr>
          <a:xfrm>
            <a:off x="2959510" y="2308216"/>
            <a:ext cx="6794090" cy="3820126"/>
          </a:xfrm>
          <a:prstGeom prst="rect">
            <a:avLst/>
          </a:prstGeom>
        </p:spPr>
      </p:pic>
    </p:spTree>
    <p:extLst>
      <p:ext uri="{BB962C8B-B14F-4D97-AF65-F5344CB8AC3E}">
        <p14:creationId xmlns:p14="http://schemas.microsoft.com/office/powerpoint/2010/main" val="37137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9E75F-BC44-867F-50E6-01552804609C}"/>
              </a:ext>
            </a:extLst>
          </p:cNvPr>
          <p:cNvSpPr>
            <a:spLocks noGrp="1"/>
          </p:cNvSpPr>
          <p:nvPr>
            <p:ph type="title"/>
          </p:nvPr>
        </p:nvSpPr>
        <p:spPr/>
        <p:txBody>
          <a:bodyPr/>
          <a:lstStyle/>
          <a:p>
            <a:pPr algn="ctr"/>
            <a:r>
              <a:rPr lang="en-IN" dirty="0"/>
              <a:t>CART</a:t>
            </a:r>
          </a:p>
        </p:txBody>
      </p:sp>
      <p:pic>
        <p:nvPicPr>
          <p:cNvPr id="5" name="Picture 4">
            <a:extLst>
              <a:ext uri="{FF2B5EF4-FFF2-40B4-BE49-F238E27FC236}">
                <a16:creationId xmlns:a16="http://schemas.microsoft.com/office/drawing/2014/main" id="{B500F76E-B674-A3E4-12C2-7D5469A19525}"/>
              </a:ext>
            </a:extLst>
          </p:cNvPr>
          <p:cNvPicPr>
            <a:picLocks noChangeAspect="1"/>
          </p:cNvPicPr>
          <p:nvPr/>
        </p:nvPicPr>
        <p:blipFill>
          <a:blip r:embed="rId2"/>
          <a:stretch>
            <a:fillRect/>
          </a:stretch>
        </p:blipFill>
        <p:spPr>
          <a:xfrm>
            <a:off x="1465006" y="2131413"/>
            <a:ext cx="9733935" cy="4392698"/>
          </a:xfrm>
          <a:prstGeom prst="rect">
            <a:avLst/>
          </a:prstGeom>
        </p:spPr>
      </p:pic>
    </p:spTree>
    <p:extLst>
      <p:ext uri="{BB962C8B-B14F-4D97-AF65-F5344CB8AC3E}">
        <p14:creationId xmlns:p14="http://schemas.microsoft.com/office/powerpoint/2010/main" val="2217803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DA845-B4BF-7539-EEAB-A0FA3457E1F8}"/>
              </a:ext>
            </a:extLst>
          </p:cNvPr>
          <p:cNvSpPr>
            <a:spLocks noGrp="1"/>
          </p:cNvSpPr>
          <p:nvPr>
            <p:ph type="title"/>
          </p:nvPr>
        </p:nvSpPr>
        <p:spPr/>
        <p:txBody>
          <a:bodyPr/>
          <a:lstStyle/>
          <a:p>
            <a:pPr algn="ctr"/>
            <a:r>
              <a:rPr lang="en-IN" dirty="0"/>
              <a:t>RESERVATIONS</a:t>
            </a:r>
          </a:p>
        </p:txBody>
      </p:sp>
      <p:pic>
        <p:nvPicPr>
          <p:cNvPr id="5" name="Picture 4">
            <a:extLst>
              <a:ext uri="{FF2B5EF4-FFF2-40B4-BE49-F238E27FC236}">
                <a16:creationId xmlns:a16="http://schemas.microsoft.com/office/drawing/2014/main" id="{9D2E5DED-09DC-E9F4-6203-08EE5A293F20}"/>
              </a:ext>
            </a:extLst>
          </p:cNvPr>
          <p:cNvPicPr>
            <a:picLocks noChangeAspect="1"/>
          </p:cNvPicPr>
          <p:nvPr/>
        </p:nvPicPr>
        <p:blipFill>
          <a:blip r:embed="rId2"/>
          <a:stretch>
            <a:fillRect/>
          </a:stretch>
        </p:blipFill>
        <p:spPr>
          <a:xfrm>
            <a:off x="995236" y="2104102"/>
            <a:ext cx="10246276" cy="4266167"/>
          </a:xfrm>
          <a:prstGeom prst="rect">
            <a:avLst/>
          </a:prstGeom>
        </p:spPr>
      </p:pic>
    </p:spTree>
    <p:extLst>
      <p:ext uri="{BB962C8B-B14F-4D97-AF65-F5344CB8AC3E}">
        <p14:creationId xmlns:p14="http://schemas.microsoft.com/office/powerpoint/2010/main" val="3313536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BBF14-3355-F0AA-4378-15619DDA3D17}"/>
              </a:ext>
            </a:extLst>
          </p:cNvPr>
          <p:cNvSpPr>
            <a:spLocks noGrp="1"/>
          </p:cNvSpPr>
          <p:nvPr>
            <p:ph type="title"/>
          </p:nvPr>
        </p:nvSpPr>
        <p:spPr/>
        <p:txBody>
          <a:bodyPr/>
          <a:lstStyle/>
          <a:p>
            <a:pPr algn="ctr"/>
            <a:r>
              <a:rPr lang="en-IN" dirty="0"/>
              <a:t>ADMIN LOGIN</a:t>
            </a:r>
          </a:p>
        </p:txBody>
      </p:sp>
      <p:pic>
        <p:nvPicPr>
          <p:cNvPr id="4" name="Picture 3">
            <a:extLst>
              <a:ext uri="{FF2B5EF4-FFF2-40B4-BE49-F238E27FC236}">
                <a16:creationId xmlns:a16="http://schemas.microsoft.com/office/drawing/2014/main" id="{6489723E-8DDD-EDC9-ADED-5C3332EBC905}"/>
              </a:ext>
            </a:extLst>
          </p:cNvPr>
          <p:cNvPicPr>
            <a:picLocks noChangeAspect="1"/>
          </p:cNvPicPr>
          <p:nvPr/>
        </p:nvPicPr>
        <p:blipFill>
          <a:blip r:embed="rId2"/>
          <a:stretch>
            <a:fillRect/>
          </a:stretch>
        </p:blipFill>
        <p:spPr>
          <a:xfrm>
            <a:off x="1887411" y="2040807"/>
            <a:ext cx="8406581" cy="4728702"/>
          </a:xfrm>
          <a:prstGeom prst="rect">
            <a:avLst/>
          </a:prstGeom>
        </p:spPr>
      </p:pic>
    </p:spTree>
    <p:extLst>
      <p:ext uri="{BB962C8B-B14F-4D97-AF65-F5344CB8AC3E}">
        <p14:creationId xmlns:p14="http://schemas.microsoft.com/office/powerpoint/2010/main" val="1618615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4EE43-FF6D-F225-4B59-B6AF08126B79}"/>
              </a:ext>
            </a:extLst>
          </p:cNvPr>
          <p:cNvSpPr>
            <a:spLocks noGrp="1"/>
          </p:cNvSpPr>
          <p:nvPr>
            <p:ph type="title"/>
          </p:nvPr>
        </p:nvSpPr>
        <p:spPr/>
        <p:txBody>
          <a:bodyPr/>
          <a:lstStyle/>
          <a:p>
            <a:r>
              <a:rPr lang="en-IN" dirty="0"/>
              <a:t>Agenda </a:t>
            </a:r>
            <a:endParaRPr lang="en-US" dirty="0"/>
          </a:p>
        </p:txBody>
      </p:sp>
      <p:sp>
        <p:nvSpPr>
          <p:cNvPr id="3" name="Content Placeholder 2">
            <a:extLst>
              <a:ext uri="{FF2B5EF4-FFF2-40B4-BE49-F238E27FC236}">
                <a16:creationId xmlns:a16="http://schemas.microsoft.com/office/drawing/2014/main" id="{9CD3C2C1-816E-CCEE-4C58-88B5A733AF1C}"/>
              </a:ext>
            </a:extLst>
          </p:cNvPr>
          <p:cNvSpPr>
            <a:spLocks noGrp="1"/>
          </p:cNvSpPr>
          <p:nvPr>
            <p:ph idx="1"/>
          </p:nvPr>
        </p:nvSpPr>
        <p:spPr/>
        <p:txBody>
          <a:bodyPr>
            <a:normAutofit fontScale="92500" lnSpcReduction="10000"/>
          </a:bodyPr>
          <a:lstStyle/>
          <a:p>
            <a:r>
              <a:rPr lang="en-IN" dirty="0"/>
              <a:t>Introduction 
Problem Statement
Existing System
Architecture
Use Case
ER Diagram
Activity
Future Scope
Objective
Software &amp; Hardware Requirements</a:t>
            </a:r>
            <a:endParaRPr lang="en-US" dirty="0"/>
          </a:p>
        </p:txBody>
      </p:sp>
    </p:spTree>
    <p:extLst>
      <p:ext uri="{BB962C8B-B14F-4D97-AF65-F5344CB8AC3E}">
        <p14:creationId xmlns:p14="http://schemas.microsoft.com/office/powerpoint/2010/main" val="437489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AC508-B5C2-5FFC-33B7-A3E88B4797E1}"/>
              </a:ext>
            </a:extLst>
          </p:cNvPr>
          <p:cNvSpPr>
            <a:spLocks noGrp="1"/>
          </p:cNvSpPr>
          <p:nvPr>
            <p:ph type="title"/>
          </p:nvPr>
        </p:nvSpPr>
        <p:spPr/>
        <p:txBody>
          <a:bodyPr/>
          <a:lstStyle/>
          <a:p>
            <a:pPr algn="ctr"/>
            <a:r>
              <a:rPr lang="en-IN" dirty="0"/>
              <a:t>DASHBOARD</a:t>
            </a:r>
          </a:p>
        </p:txBody>
      </p:sp>
      <p:pic>
        <p:nvPicPr>
          <p:cNvPr id="4" name="Picture 3">
            <a:extLst>
              <a:ext uri="{FF2B5EF4-FFF2-40B4-BE49-F238E27FC236}">
                <a16:creationId xmlns:a16="http://schemas.microsoft.com/office/drawing/2014/main" id="{FB37762D-DA5A-46F4-2C51-22EEF7E40C7C}"/>
              </a:ext>
            </a:extLst>
          </p:cNvPr>
          <p:cNvPicPr>
            <a:picLocks noChangeAspect="1"/>
          </p:cNvPicPr>
          <p:nvPr/>
        </p:nvPicPr>
        <p:blipFill>
          <a:blip r:embed="rId2"/>
          <a:stretch>
            <a:fillRect/>
          </a:stretch>
        </p:blipFill>
        <p:spPr>
          <a:xfrm>
            <a:off x="1504335" y="2148921"/>
            <a:ext cx="9183329" cy="4158578"/>
          </a:xfrm>
          <a:prstGeom prst="rect">
            <a:avLst/>
          </a:prstGeom>
        </p:spPr>
      </p:pic>
    </p:spTree>
    <p:extLst>
      <p:ext uri="{BB962C8B-B14F-4D97-AF65-F5344CB8AC3E}">
        <p14:creationId xmlns:p14="http://schemas.microsoft.com/office/powerpoint/2010/main" val="1929860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FBF6-EB34-23C3-B1DA-0D1FB99B9D29}"/>
              </a:ext>
            </a:extLst>
          </p:cNvPr>
          <p:cNvSpPr>
            <a:spLocks noGrp="1"/>
          </p:cNvSpPr>
          <p:nvPr>
            <p:ph type="title"/>
          </p:nvPr>
        </p:nvSpPr>
        <p:spPr/>
        <p:txBody>
          <a:bodyPr/>
          <a:lstStyle/>
          <a:p>
            <a:pPr algn="ctr"/>
            <a:r>
              <a:rPr lang="en-IN" dirty="0"/>
              <a:t>MENU</a:t>
            </a:r>
          </a:p>
        </p:txBody>
      </p:sp>
      <p:pic>
        <p:nvPicPr>
          <p:cNvPr id="4" name="Picture 3">
            <a:extLst>
              <a:ext uri="{FF2B5EF4-FFF2-40B4-BE49-F238E27FC236}">
                <a16:creationId xmlns:a16="http://schemas.microsoft.com/office/drawing/2014/main" id="{C09B5CCC-6162-C58A-53ED-9B992111D79C}"/>
              </a:ext>
            </a:extLst>
          </p:cNvPr>
          <p:cNvPicPr>
            <a:picLocks noChangeAspect="1"/>
          </p:cNvPicPr>
          <p:nvPr/>
        </p:nvPicPr>
        <p:blipFill>
          <a:blip r:embed="rId2"/>
          <a:stretch>
            <a:fillRect/>
          </a:stretch>
        </p:blipFill>
        <p:spPr>
          <a:xfrm>
            <a:off x="1932038" y="2026059"/>
            <a:ext cx="8327923" cy="4684457"/>
          </a:xfrm>
          <a:prstGeom prst="rect">
            <a:avLst/>
          </a:prstGeom>
        </p:spPr>
      </p:pic>
    </p:spTree>
    <p:extLst>
      <p:ext uri="{BB962C8B-B14F-4D97-AF65-F5344CB8AC3E}">
        <p14:creationId xmlns:p14="http://schemas.microsoft.com/office/powerpoint/2010/main" val="765785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C2526-60DF-7A6D-B90C-C98215D2B2B4}"/>
              </a:ext>
            </a:extLst>
          </p:cNvPr>
          <p:cNvSpPr>
            <a:spLocks noGrp="1"/>
          </p:cNvSpPr>
          <p:nvPr>
            <p:ph type="title"/>
          </p:nvPr>
        </p:nvSpPr>
        <p:spPr/>
        <p:txBody>
          <a:bodyPr/>
          <a:lstStyle/>
          <a:p>
            <a:pPr algn="ctr"/>
            <a:r>
              <a:rPr lang="en-IN" dirty="0"/>
              <a:t>MENU PRICING</a:t>
            </a:r>
          </a:p>
        </p:txBody>
      </p:sp>
      <p:pic>
        <p:nvPicPr>
          <p:cNvPr id="5" name="Picture 4">
            <a:extLst>
              <a:ext uri="{FF2B5EF4-FFF2-40B4-BE49-F238E27FC236}">
                <a16:creationId xmlns:a16="http://schemas.microsoft.com/office/drawing/2014/main" id="{14F73797-B842-4614-BF00-A9EAB66A6C3E}"/>
              </a:ext>
            </a:extLst>
          </p:cNvPr>
          <p:cNvPicPr>
            <a:picLocks noChangeAspect="1"/>
          </p:cNvPicPr>
          <p:nvPr/>
        </p:nvPicPr>
        <p:blipFill>
          <a:blip r:embed="rId2"/>
          <a:stretch>
            <a:fillRect/>
          </a:stretch>
        </p:blipFill>
        <p:spPr>
          <a:xfrm>
            <a:off x="1720645" y="2325015"/>
            <a:ext cx="8750710" cy="3930751"/>
          </a:xfrm>
          <a:prstGeom prst="rect">
            <a:avLst/>
          </a:prstGeom>
        </p:spPr>
      </p:pic>
    </p:spTree>
    <p:extLst>
      <p:ext uri="{BB962C8B-B14F-4D97-AF65-F5344CB8AC3E}">
        <p14:creationId xmlns:p14="http://schemas.microsoft.com/office/powerpoint/2010/main" val="11803580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57BCA-FD15-D527-8F00-976574D95D43}"/>
              </a:ext>
            </a:extLst>
          </p:cNvPr>
          <p:cNvSpPr>
            <a:spLocks noGrp="1"/>
          </p:cNvSpPr>
          <p:nvPr>
            <p:ph type="title"/>
          </p:nvPr>
        </p:nvSpPr>
        <p:spPr/>
        <p:txBody>
          <a:bodyPr/>
          <a:lstStyle/>
          <a:p>
            <a:r>
              <a:rPr lang="en-IN" dirty="0"/>
              <a:t>RESERVATION MANAGEMENT</a:t>
            </a:r>
          </a:p>
        </p:txBody>
      </p:sp>
      <p:pic>
        <p:nvPicPr>
          <p:cNvPr id="4" name="Picture 3">
            <a:extLst>
              <a:ext uri="{FF2B5EF4-FFF2-40B4-BE49-F238E27FC236}">
                <a16:creationId xmlns:a16="http://schemas.microsoft.com/office/drawing/2014/main" id="{28DD8473-9D44-8F45-1365-11037B3B2733}"/>
              </a:ext>
            </a:extLst>
          </p:cNvPr>
          <p:cNvPicPr>
            <a:picLocks noChangeAspect="1"/>
          </p:cNvPicPr>
          <p:nvPr/>
        </p:nvPicPr>
        <p:blipFill>
          <a:blip r:embed="rId2"/>
          <a:stretch>
            <a:fillRect/>
          </a:stretch>
        </p:blipFill>
        <p:spPr>
          <a:xfrm>
            <a:off x="1681316" y="2335282"/>
            <a:ext cx="8691716" cy="3958603"/>
          </a:xfrm>
          <a:prstGeom prst="rect">
            <a:avLst/>
          </a:prstGeom>
        </p:spPr>
      </p:pic>
    </p:spTree>
    <p:extLst>
      <p:ext uri="{BB962C8B-B14F-4D97-AF65-F5344CB8AC3E}">
        <p14:creationId xmlns:p14="http://schemas.microsoft.com/office/powerpoint/2010/main" val="28818114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0E1FA2-FEB4-649B-765B-BEB728E494C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007547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49899-3AE7-5E48-FF31-21B077A7B101}"/>
              </a:ext>
            </a:extLst>
          </p:cNvPr>
          <p:cNvSpPr>
            <a:spLocks noGrp="1"/>
          </p:cNvSpPr>
          <p:nvPr>
            <p:ph type="title"/>
          </p:nvPr>
        </p:nvSpPr>
        <p:spPr/>
        <p:txBody>
          <a:bodyPr/>
          <a:lstStyle/>
          <a:p>
            <a:r>
              <a:rPr lang="en-IN" dirty="0"/>
              <a:t>Introduction </a:t>
            </a:r>
            <a:endParaRPr lang="en-US" dirty="0"/>
          </a:p>
        </p:txBody>
      </p:sp>
      <p:sp>
        <p:nvSpPr>
          <p:cNvPr id="3" name="Content Placeholder 2">
            <a:extLst>
              <a:ext uri="{FF2B5EF4-FFF2-40B4-BE49-F238E27FC236}">
                <a16:creationId xmlns:a16="http://schemas.microsoft.com/office/drawing/2014/main" id="{32AC8E9A-C63D-7C62-9996-DCCE3D938390}"/>
              </a:ext>
            </a:extLst>
          </p:cNvPr>
          <p:cNvSpPr>
            <a:spLocks noGrp="1"/>
          </p:cNvSpPr>
          <p:nvPr>
            <p:ph idx="1"/>
          </p:nvPr>
        </p:nvSpPr>
        <p:spPr>
          <a:xfrm>
            <a:off x="1295402" y="2423540"/>
            <a:ext cx="9601196" cy="3318936"/>
          </a:xfrm>
        </p:spPr>
        <p:txBody>
          <a:bodyPr>
            <a:normAutofit/>
          </a:bodyPr>
          <a:lstStyle/>
          <a:p>
            <a:pPr marL="0" indent="0">
              <a:buNone/>
            </a:pPr>
            <a:r>
              <a:rPr lang="en-IN" dirty="0"/>
              <a:t>“The Duo Caterings” is a catering service system that helps you manage your catering business efficiently. A thorough management system for catering services is required, one that can handle order administration, inventory management, and client relationship management. In order to meet the varied needs of catering, this project’s goal is to create a catering service system that is simple to use, adaptable, and user-friendly.</a:t>
            </a:r>
            <a:endParaRPr lang="en-US" dirty="0"/>
          </a:p>
        </p:txBody>
      </p:sp>
    </p:spTree>
    <p:extLst>
      <p:ext uri="{BB962C8B-B14F-4D97-AF65-F5344CB8AC3E}">
        <p14:creationId xmlns:p14="http://schemas.microsoft.com/office/powerpoint/2010/main" val="3914870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0AF30-7FE4-02DB-684C-FB5145A9780E}"/>
              </a:ext>
            </a:extLst>
          </p:cNvPr>
          <p:cNvSpPr>
            <a:spLocks noGrp="1"/>
          </p:cNvSpPr>
          <p:nvPr>
            <p:ph type="title"/>
          </p:nvPr>
        </p:nvSpPr>
        <p:spPr/>
        <p:txBody>
          <a:bodyPr/>
          <a:lstStyle/>
          <a:p>
            <a:r>
              <a:rPr lang="en-IN" dirty="0"/>
              <a:t>Problem statement </a:t>
            </a:r>
            <a:endParaRPr lang="en-US" dirty="0"/>
          </a:p>
        </p:txBody>
      </p:sp>
      <p:sp>
        <p:nvSpPr>
          <p:cNvPr id="3" name="Content Placeholder 2">
            <a:extLst>
              <a:ext uri="{FF2B5EF4-FFF2-40B4-BE49-F238E27FC236}">
                <a16:creationId xmlns:a16="http://schemas.microsoft.com/office/drawing/2014/main" id="{8FFD10CA-AF62-555B-CCF4-CF99BEF6288E}"/>
              </a:ext>
            </a:extLst>
          </p:cNvPr>
          <p:cNvSpPr>
            <a:spLocks noGrp="1"/>
          </p:cNvSpPr>
          <p:nvPr>
            <p:ph idx="1"/>
          </p:nvPr>
        </p:nvSpPr>
        <p:spPr/>
        <p:txBody>
          <a:bodyPr>
            <a:normAutofit/>
          </a:bodyPr>
          <a:lstStyle/>
          <a:p>
            <a:r>
              <a:rPr lang="en-IN" dirty="0"/>
              <a:t>The issue is that current catering service systems frequently have functional limitations and fall short of catering service providers’ needs. </a:t>
            </a:r>
          </a:p>
          <a:p>
            <a:r>
              <a:rPr lang="en-IN" dirty="0"/>
              <a:t>A thorough management system for catering services is required, one that can handle order administration, inventory management, and client relationship management.</a:t>
            </a:r>
            <a:endParaRPr lang="en-US" dirty="0"/>
          </a:p>
        </p:txBody>
      </p:sp>
    </p:spTree>
    <p:extLst>
      <p:ext uri="{BB962C8B-B14F-4D97-AF65-F5344CB8AC3E}">
        <p14:creationId xmlns:p14="http://schemas.microsoft.com/office/powerpoint/2010/main" val="2157964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CD0B4-B9D1-8E65-03D7-462693FCD6B2}"/>
              </a:ext>
            </a:extLst>
          </p:cNvPr>
          <p:cNvSpPr>
            <a:spLocks noGrp="1"/>
          </p:cNvSpPr>
          <p:nvPr>
            <p:ph type="title"/>
          </p:nvPr>
        </p:nvSpPr>
        <p:spPr/>
        <p:txBody>
          <a:bodyPr/>
          <a:lstStyle/>
          <a:p>
            <a:r>
              <a:rPr lang="en-IN" dirty="0"/>
              <a:t>Existing System </a:t>
            </a:r>
            <a:endParaRPr lang="en-US" dirty="0"/>
          </a:p>
        </p:txBody>
      </p:sp>
      <p:sp>
        <p:nvSpPr>
          <p:cNvPr id="3" name="Content Placeholder 2">
            <a:extLst>
              <a:ext uri="{FF2B5EF4-FFF2-40B4-BE49-F238E27FC236}">
                <a16:creationId xmlns:a16="http://schemas.microsoft.com/office/drawing/2014/main" id="{03A17FAB-6C9E-D00A-2FBF-3F0EE4B66FE7}"/>
              </a:ext>
            </a:extLst>
          </p:cNvPr>
          <p:cNvSpPr>
            <a:spLocks noGrp="1"/>
          </p:cNvSpPr>
          <p:nvPr>
            <p:ph idx="1"/>
          </p:nvPr>
        </p:nvSpPr>
        <p:spPr/>
        <p:txBody>
          <a:bodyPr/>
          <a:lstStyle/>
          <a:p>
            <a:r>
              <a:rPr lang="en-IN" dirty="0"/>
              <a:t>In the existing system the service is carried out manually which is neither organised nor efficient.</a:t>
            </a:r>
          </a:p>
          <a:p>
            <a:r>
              <a:rPr lang="en-IN" dirty="0"/>
              <a:t>The menu management, order management and inventory management is done manually which can get hectic and can be prone to human errors.</a:t>
            </a:r>
            <a:endParaRPr lang="en-US" dirty="0"/>
          </a:p>
        </p:txBody>
      </p:sp>
    </p:spTree>
    <p:extLst>
      <p:ext uri="{BB962C8B-B14F-4D97-AF65-F5344CB8AC3E}">
        <p14:creationId xmlns:p14="http://schemas.microsoft.com/office/powerpoint/2010/main" val="3101295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DB5B0-72C9-1902-DBA0-512E02806C08}"/>
              </a:ext>
            </a:extLst>
          </p:cNvPr>
          <p:cNvSpPr>
            <a:spLocks noGrp="1"/>
          </p:cNvSpPr>
          <p:nvPr>
            <p:ph type="title"/>
          </p:nvPr>
        </p:nvSpPr>
        <p:spPr/>
        <p:txBody>
          <a:bodyPr/>
          <a:lstStyle/>
          <a:p>
            <a:r>
              <a:rPr lang="en-IN" dirty="0"/>
              <a:t>Use case diagram</a:t>
            </a:r>
            <a:endParaRPr lang="en-US" dirty="0"/>
          </a:p>
        </p:txBody>
      </p:sp>
      <p:pic>
        <p:nvPicPr>
          <p:cNvPr id="8" name="Content Placeholder 7">
            <a:extLst>
              <a:ext uri="{FF2B5EF4-FFF2-40B4-BE49-F238E27FC236}">
                <a16:creationId xmlns:a16="http://schemas.microsoft.com/office/drawing/2014/main" id="{5BB76F00-75CB-4BAA-3218-80EFF90ED869}"/>
              </a:ext>
            </a:extLst>
          </p:cNvPr>
          <p:cNvPicPr>
            <a:picLocks noGrp="1"/>
          </p:cNvPicPr>
          <p:nvPr>
            <p:ph idx="1"/>
          </p:nvPr>
        </p:nvPicPr>
        <p:blipFill rotWithShape="1">
          <a:blip r:embed="rId2"/>
          <a:srcRect l="1" t="2454" r="-2582" b="11924"/>
          <a:stretch/>
        </p:blipFill>
        <p:spPr bwMode="auto">
          <a:xfrm>
            <a:off x="3798788" y="1935417"/>
            <a:ext cx="4155509" cy="47996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86513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3102-4351-11E0-8EB0-0D31EC508596}"/>
              </a:ext>
            </a:extLst>
          </p:cNvPr>
          <p:cNvSpPr>
            <a:spLocks noGrp="1"/>
          </p:cNvSpPr>
          <p:nvPr>
            <p:ph type="title"/>
          </p:nvPr>
        </p:nvSpPr>
        <p:spPr/>
        <p:txBody>
          <a:bodyPr/>
          <a:lstStyle/>
          <a:p>
            <a:r>
              <a:rPr lang="en-IN" dirty="0"/>
              <a:t>ER diagram </a:t>
            </a:r>
            <a:endParaRPr lang="en-US" dirty="0"/>
          </a:p>
        </p:txBody>
      </p:sp>
      <p:pic>
        <p:nvPicPr>
          <p:cNvPr id="9" name="Content Placeholder 8">
            <a:extLst>
              <a:ext uri="{FF2B5EF4-FFF2-40B4-BE49-F238E27FC236}">
                <a16:creationId xmlns:a16="http://schemas.microsoft.com/office/drawing/2014/main" id="{9517082E-A1FB-C217-D7B4-484811C9B0B8}"/>
              </a:ext>
            </a:extLst>
          </p:cNvPr>
          <p:cNvPicPr>
            <a:picLocks noGrp="1" noChangeAspect="1"/>
          </p:cNvPicPr>
          <p:nvPr>
            <p:ph idx="1"/>
          </p:nvPr>
        </p:nvPicPr>
        <p:blipFill>
          <a:blip r:embed="rId2"/>
          <a:stretch>
            <a:fillRect/>
          </a:stretch>
        </p:blipFill>
        <p:spPr>
          <a:xfrm>
            <a:off x="3772201" y="2014076"/>
            <a:ext cx="4647597" cy="4558902"/>
          </a:xfrm>
        </p:spPr>
      </p:pic>
    </p:spTree>
    <p:extLst>
      <p:ext uri="{BB962C8B-B14F-4D97-AF65-F5344CB8AC3E}">
        <p14:creationId xmlns:p14="http://schemas.microsoft.com/office/powerpoint/2010/main" val="2622240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4723B-3B96-83D1-0A0E-30565F9F8BE2}"/>
              </a:ext>
            </a:extLst>
          </p:cNvPr>
          <p:cNvSpPr>
            <a:spLocks noGrp="1"/>
          </p:cNvSpPr>
          <p:nvPr>
            <p:ph type="title"/>
          </p:nvPr>
        </p:nvSpPr>
        <p:spPr/>
        <p:txBody>
          <a:bodyPr/>
          <a:lstStyle/>
          <a:p>
            <a:r>
              <a:rPr lang="en-IN" dirty="0"/>
              <a:t>Future Scope</a:t>
            </a:r>
            <a:endParaRPr lang="en-US" dirty="0"/>
          </a:p>
        </p:txBody>
      </p:sp>
      <p:sp>
        <p:nvSpPr>
          <p:cNvPr id="3" name="Content Placeholder 2">
            <a:extLst>
              <a:ext uri="{FF2B5EF4-FFF2-40B4-BE49-F238E27FC236}">
                <a16:creationId xmlns:a16="http://schemas.microsoft.com/office/drawing/2014/main" id="{CEE0A42A-A251-A7D3-730E-BADED212A3FE}"/>
              </a:ext>
            </a:extLst>
          </p:cNvPr>
          <p:cNvSpPr>
            <a:spLocks noGrp="1"/>
          </p:cNvSpPr>
          <p:nvPr>
            <p:ph idx="1"/>
          </p:nvPr>
        </p:nvSpPr>
        <p:spPr>
          <a:xfrm>
            <a:off x="1169098" y="2459648"/>
            <a:ext cx="9601196" cy="3318936"/>
          </a:xfrm>
        </p:spPr>
        <p:txBody>
          <a:bodyPr>
            <a:normAutofit/>
          </a:bodyPr>
          <a:lstStyle/>
          <a:p>
            <a:r>
              <a:rPr lang="en-IN" dirty="0"/>
              <a:t>The adoption of a mobile app or online portal for consumers is a future improvement for a catering service system. </a:t>
            </a:r>
          </a:p>
          <a:p>
            <a:r>
              <a:rPr lang="en-IN" dirty="0"/>
              <a:t>Customers would be able to do this from their computers or mobile devices and place orders, check menus and pricing, and monitor their orders in real-time. </a:t>
            </a:r>
          </a:p>
          <a:p>
            <a:r>
              <a:rPr lang="en-IN" dirty="0"/>
              <a:t>Customers might buy catering services more easily with such a system, and it would also improve the company’s presence in the internet market.</a:t>
            </a:r>
            <a:endParaRPr lang="en-US" dirty="0"/>
          </a:p>
        </p:txBody>
      </p:sp>
    </p:spTree>
    <p:extLst>
      <p:ext uri="{BB962C8B-B14F-4D97-AF65-F5344CB8AC3E}">
        <p14:creationId xmlns:p14="http://schemas.microsoft.com/office/powerpoint/2010/main" val="3982104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CAAF0-4B25-38E5-5389-EF754A7B33C2}"/>
              </a:ext>
            </a:extLst>
          </p:cNvPr>
          <p:cNvSpPr>
            <a:spLocks noGrp="1"/>
          </p:cNvSpPr>
          <p:nvPr>
            <p:ph type="title"/>
          </p:nvPr>
        </p:nvSpPr>
        <p:spPr/>
        <p:txBody>
          <a:bodyPr/>
          <a:lstStyle/>
          <a:p>
            <a:r>
              <a:rPr lang="en-IN"/>
              <a:t>Objective</a:t>
            </a:r>
            <a:endParaRPr lang="en-US"/>
          </a:p>
        </p:txBody>
      </p:sp>
      <p:sp>
        <p:nvSpPr>
          <p:cNvPr id="3" name="Content Placeholder 2">
            <a:extLst>
              <a:ext uri="{FF2B5EF4-FFF2-40B4-BE49-F238E27FC236}">
                <a16:creationId xmlns:a16="http://schemas.microsoft.com/office/drawing/2014/main" id="{491556F3-35FB-0FC0-B128-2B348828824D}"/>
              </a:ext>
            </a:extLst>
          </p:cNvPr>
          <p:cNvSpPr>
            <a:spLocks noGrp="1"/>
          </p:cNvSpPr>
          <p:nvPr>
            <p:ph idx="1"/>
          </p:nvPr>
        </p:nvSpPr>
        <p:spPr>
          <a:xfrm>
            <a:off x="1092764" y="2556932"/>
            <a:ext cx="9601196" cy="3318936"/>
          </a:xfrm>
        </p:spPr>
        <p:txBody>
          <a:bodyPr>
            <a:normAutofit/>
          </a:bodyPr>
          <a:lstStyle/>
          <a:p>
            <a:r>
              <a:rPr lang="en-IN" dirty="0"/>
              <a:t>To improve overall efficiency and streamline a catering company’s operations, a management system for catering services is required. </a:t>
            </a:r>
          </a:p>
          <a:p>
            <a:r>
              <a:rPr lang="en-IN" dirty="0"/>
              <a:t>Businesses can use this system to automate a number of processes, including event planning, menu planning, food preparation, inventory management, and order tracking.</a:t>
            </a:r>
          </a:p>
          <a:p>
            <a:r>
              <a:rPr lang="en-IN" dirty="0"/>
              <a:t>Businesses can improve customer satisfaction, lower expenses, and increase efficiency by utilising a catering service system.</a:t>
            </a:r>
            <a:endParaRPr lang="en-US" dirty="0"/>
          </a:p>
        </p:txBody>
      </p:sp>
    </p:spTree>
    <p:extLst>
      <p:ext uri="{BB962C8B-B14F-4D97-AF65-F5344CB8AC3E}">
        <p14:creationId xmlns:p14="http://schemas.microsoft.com/office/powerpoint/2010/main" val="3525517574"/>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197</TotalTime>
  <Words>434</Words>
  <Application>Microsoft Office PowerPoint</Application>
  <PresentationFormat>Widescreen</PresentationFormat>
  <Paragraphs>42</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Copperplate Gothic Bold</vt:lpstr>
      <vt:lpstr>Franklin Gothic Heavy</vt:lpstr>
      <vt:lpstr>Gill Sans MT</vt:lpstr>
      <vt:lpstr>Wingdings 2</vt:lpstr>
      <vt:lpstr>Dividend</vt:lpstr>
      <vt:lpstr>THE DUO CATERINGS a catering service system</vt:lpstr>
      <vt:lpstr>Agenda </vt:lpstr>
      <vt:lpstr>Introduction </vt:lpstr>
      <vt:lpstr>Problem statement </vt:lpstr>
      <vt:lpstr>Existing System </vt:lpstr>
      <vt:lpstr>Use case diagram</vt:lpstr>
      <vt:lpstr>ER diagram </vt:lpstr>
      <vt:lpstr>Future Scope</vt:lpstr>
      <vt:lpstr>Objective</vt:lpstr>
      <vt:lpstr>Software and hardware requirements</vt:lpstr>
      <vt:lpstr>HOME PAGE</vt:lpstr>
      <vt:lpstr>MENU</vt:lpstr>
      <vt:lpstr>PowerPoint Presentation</vt:lpstr>
      <vt:lpstr>PowerPoint Presentation</vt:lpstr>
      <vt:lpstr>PowerPoint Presentation</vt:lpstr>
      <vt:lpstr>USER LOGIN</vt:lpstr>
      <vt:lpstr>CART</vt:lpstr>
      <vt:lpstr>RESERVATIONS</vt:lpstr>
      <vt:lpstr>ADMIN LOGIN</vt:lpstr>
      <vt:lpstr>DASHBOARD</vt:lpstr>
      <vt:lpstr>MENU</vt:lpstr>
      <vt:lpstr>MENU PRICING</vt:lpstr>
      <vt:lpstr>RESERVATION MANAGEMENT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DUO CATERINGS</dc:title>
  <dc:creator>Anirudha Namboodiri</dc:creator>
  <cp:lastModifiedBy>Atharva Kakade</cp:lastModifiedBy>
  <cp:revision>13</cp:revision>
  <dcterms:created xsi:type="dcterms:W3CDTF">2023-05-09T15:27:39Z</dcterms:created>
  <dcterms:modified xsi:type="dcterms:W3CDTF">2024-05-21T15:23:12Z</dcterms:modified>
</cp:coreProperties>
</file>

<file path=docProps/thumbnail.jpeg>
</file>